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72" r:id="rId3"/>
    <p:sldId id="273" r:id="rId4"/>
    <p:sldId id="274" r:id="rId5"/>
    <p:sldId id="27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655DD5F7-0F25-427F-9844-10E4F719F788}" type="datetimeFigureOut">
              <a:rPr lang="en-AU" smtClean="0"/>
              <a:t>24/10/2013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50F9A0D1-F03B-4A55-A7E8-82C113198AD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DD5F7-0F25-427F-9844-10E4F719F788}" type="datetimeFigureOut">
              <a:rPr lang="en-AU" smtClean="0"/>
              <a:t>24/10/2013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9A0D1-F03B-4A55-A7E8-82C113198AD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DD5F7-0F25-427F-9844-10E4F719F788}" type="datetimeFigureOut">
              <a:rPr lang="en-AU" smtClean="0"/>
              <a:t>24/10/2013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9A0D1-F03B-4A55-A7E8-82C113198AD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DD5F7-0F25-427F-9844-10E4F719F788}" type="datetimeFigureOut">
              <a:rPr lang="en-AU" smtClean="0"/>
              <a:t>24/10/2013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9A0D1-F03B-4A55-A7E8-82C113198AD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DD5F7-0F25-427F-9844-10E4F719F788}" type="datetimeFigureOut">
              <a:rPr lang="en-AU" smtClean="0"/>
              <a:t>24/10/2013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9A0D1-F03B-4A55-A7E8-82C113198AD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DD5F7-0F25-427F-9844-10E4F719F788}" type="datetimeFigureOut">
              <a:rPr lang="en-AU" smtClean="0"/>
              <a:t>24/10/2013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9A0D1-F03B-4A55-A7E8-82C113198AD4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DD5F7-0F25-427F-9844-10E4F719F788}" type="datetimeFigureOut">
              <a:rPr lang="en-AU" smtClean="0"/>
              <a:t>24/10/2013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9A0D1-F03B-4A55-A7E8-82C113198AD4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DD5F7-0F25-427F-9844-10E4F719F788}" type="datetimeFigureOut">
              <a:rPr lang="en-AU" smtClean="0"/>
              <a:t>24/10/2013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9A0D1-F03B-4A55-A7E8-82C113198AD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DD5F7-0F25-427F-9844-10E4F719F788}" type="datetimeFigureOut">
              <a:rPr lang="en-AU" smtClean="0"/>
              <a:t>24/10/2013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9A0D1-F03B-4A55-A7E8-82C113198AD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655DD5F7-0F25-427F-9844-10E4F719F788}" type="datetimeFigureOut">
              <a:rPr lang="en-AU" smtClean="0"/>
              <a:t>24/10/2013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50F9A0D1-F03B-4A55-A7E8-82C113198AD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655DD5F7-0F25-427F-9844-10E4F719F788}" type="datetimeFigureOut">
              <a:rPr lang="en-AU" smtClean="0"/>
              <a:t>24/10/2013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50F9A0D1-F03B-4A55-A7E8-82C113198AD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55DD5F7-0F25-427F-9844-10E4F719F788}" type="datetimeFigureOut">
              <a:rPr lang="en-AU" smtClean="0"/>
              <a:t>24/10/2013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50F9A0D1-F03B-4A55-A7E8-82C113198AD4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Addressing a Context Prompt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Style 3 – Imaginative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6413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73921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Imaginative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556792"/>
            <a:ext cx="7200800" cy="4464496"/>
          </a:xfrm>
        </p:spPr>
        <p:txBody>
          <a:bodyPr>
            <a:normAutofit fontScale="92500" lnSpcReduction="20000"/>
          </a:bodyPr>
          <a:lstStyle/>
          <a:p>
            <a:r>
              <a:rPr lang="en-AU" dirty="0" smtClean="0"/>
              <a:t>Can take many different forms.  Amongst others, could include:</a:t>
            </a:r>
            <a:endParaRPr lang="en-AU" dirty="0"/>
          </a:p>
          <a:p>
            <a:pPr lvl="1"/>
            <a:r>
              <a:rPr lang="en-AU" dirty="0" smtClean="0"/>
              <a:t>Letter from a character in </a:t>
            </a:r>
            <a:r>
              <a:rPr lang="en-AU" i="1" dirty="0" smtClean="0"/>
              <a:t>Jasper Jones</a:t>
            </a:r>
            <a:r>
              <a:rPr lang="en-AU" dirty="0" smtClean="0"/>
              <a:t> to another character</a:t>
            </a:r>
          </a:p>
          <a:p>
            <a:pPr lvl="2"/>
            <a:r>
              <a:rPr lang="en-AU" dirty="0" err="1" smtClean="0"/>
              <a:t>Eg</a:t>
            </a:r>
            <a:r>
              <a:rPr lang="en-AU" dirty="0" smtClean="0"/>
              <a:t> – Charlie writing to Jasper while he waits for him to come back again after they drowned Laura’s body</a:t>
            </a:r>
          </a:p>
          <a:p>
            <a:pPr lvl="1"/>
            <a:r>
              <a:rPr lang="en-AU" dirty="0" smtClean="0"/>
              <a:t>An epilogue to </a:t>
            </a:r>
            <a:r>
              <a:rPr lang="en-AU" i="1" dirty="0" smtClean="0"/>
              <a:t>Jasper Jones</a:t>
            </a:r>
          </a:p>
          <a:p>
            <a:pPr lvl="2"/>
            <a:r>
              <a:rPr lang="en-AU" dirty="0" err="1" smtClean="0"/>
              <a:t>Eg</a:t>
            </a:r>
            <a:r>
              <a:rPr lang="en-AU" dirty="0" smtClean="0"/>
              <a:t> – What happens in the town after the story ends</a:t>
            </a:r>
          </a:p>
          <a:p>
            <a:pPr lvl="1"/>
            <a:r>
              <a:rPr lang="en-AU" dirty="0" smtClean="0"/>
              <a:t>A diary entry in the voice of one of the characters</a:t>
            </a:r>
          </a:p>
          <a:p>
            <a:pPr lvl="2"/>
            <a:r>
              <a:rPr lang="en-AU" dirty="0" err="1" smtClean="0"/>
              <a:t>Eg</a:t>
            </a:r>
            <a:r>
              <a:rPr lang="en-AU" dirty="0" smtClean="0"/>
              <a:t> – Jeffrey Lu’s diary entry after he won in the cricket then his dad was attacked</a:t>
            </a:r>
          </a:p>
          <a:p>
            <a:pPr lvl="1"/>
            <a:r>
              <a:rPr lang="en-AU" dirty="0" smtClean="0"/>
              <a:t>A memoir by one of the characters</a:t>
            </a:r>
          </a:p>
          <a:p>
            <a:pPr lvl="2"/>
            <a:r>
              <a:rPr lang="en-AU" dirty="0" err="1" smtClean="0"/>
              <a:t>Eg</a:t>
            </a:r>
            <a:r>
              <a:rPr lang="en-AU" dirty="0" smtClean="0"/>
              <a:t> – 20 years later, Charlie is publishing the account of his life in the small town of Corrigan and how it shaped him</a:t>
            </a:r>
            <a:endParaRPr lang="en-AU" dirty="0"/>
          </a:p>
          <a:p>
            <a:r>
              <a:rPr lang="en-AU" dirty="0" smtClean="0"/>
              <a:t>Requires a title</a:t>
            </a:r>
          </a:p>
        </p:txBody>
      </p:sp>
    </p:spTree>
    <p:extLst>
      <p:ext uri="{BB962C8B-B14F-4D97-AF65-F5344CB8AC3E}">
        <p14:creationId xmlns:p14="http://schemas.microsoft.com/office/powerpoint/2010/main" val="5616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1027242"/>
          </a:xfrm>
        </p:spPr>
        <p:txBody>
          <a:bodyPr/>
          <a:lstStyle/>
          <a:p>
            <a:r>
              <a:rPr lang="en-AU" dirty="0" smtClean="0"/>
              <a:t>Don’t make these errors!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844824"/>
            <a:ext cx="6984776" cy="4176463"/>
          </a:xfrm>
        </p:spPr>
        <p:txBody>
          <a:bodyPr>
            <a:noAutofit/>
          </a:bodyPr>
          <a:lstStyle/>
          <a:p>
            <a:r>
              <a:rPr lang="en-AU" sz="2800" dirty="0" smtClean="0"/>
              <a:t>Common pitfalls in imaginative style writing</a:t>
            </a:r>
          </a:p>
          <a:p>
            <a:pPr lvl="1"/>
            <a:r>
              <a:rPr lang="en-AU" sz="2800" dirty="0" smtClean="0"/>
              <a:t>Don’t retell the story of </a:t>
            </a:r>
            <a:r>
              <a:rPr lang="en-AU" sz="2800" i="1" dirty="0" smtClean="0"/>
              <a:t>Jasper Jones</a:t>
            </a:r>
            <a:endParaRPr lang="en-AU" sz="2800" dirty="0" smtClean="0"/>
          </a:p>
          <a:p>
            <a:pPr lvl="1"/>
            <a:r>
              <a:rPr lang="en-AU" sz="2800" dirty="0" smtClean="0"/>
              <a:t>Yes you’re telling a story, but don’t forget that the main thing you’re doing through telling the story is exploring the context prompt</a:t>
            </a:r>
          </a:p>
          <a:p>
            <a:pPr lvl="1"/>
            <a:r>
              <a:rPr lang="en-AU" sz="2800" dirty="0" smtClean="0"/>
              <a:t>Links to </a:t>
            </a:r>
            <a:r>
              <a:rPr lang="en-AU" sz="2800" i="1" dirty="0" smtClean="0"/>
              <a:t>Jasper Jones</a:t>
            </a:r>
            <a:r>
              <a:rPr lang="en-AU" sz="2800" dirty="0" smtClean="0"/>
              <a:t> should be made very clear</a:t>
            </a:r>
          </a:p>
        </p:txBody>
      </p:sp>
    </p:spTree>
    <p:extLst>
      <p:ext uri="{BB962C8B-B14F-4D97-AF65-F5344CB8AC3E}">
        <p14:creationId xmlns:p14="http://schemas.microsoft.com/office/powerpoint/2010/main" val="835539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811218"/>
          </a:xfrm>
        </p:spPr>
        <p:txBody>
          <a:bodyPr/>
          <a:lstStyle/>
          <a:p>
            <a:r>
              <a:rPr lang="en-AU" dirty="0" smtClean="0"/>
              <a:t>Preparing your response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772816"/>
            <a:ext cx="7056784" cy="4176464"/>
          </a:xfrm>
        </p:spPr>
        <p:txBody>
          <a:bodyPr>
            <a:normAutofit/>
          </a:bodyPr>
          <a:lstStyle/>
          <a:p>
            <a:r>
              <a:rPr lang="en-AU" sz="3200" dirty="0" smtClean="0"/>
              <a:t>Follow these steps:</a:t>
            </a:r>
          </a:p>
          <a:p>
            <a:pPr lvl="1"/>
            <a:r>
              <a:rPr lang="en-AU" sz="2800" dirty="0" smtClean="0"/>
              <a:t>Decide the form</a:t>
            </a:r>
          </a:p>
          <a:p>
            <a:pPr lvl="1"/>
            <a:r>
              <a:rPr lang="en-AU" sz="2800" dirty="0" smtClean="0"/>
              <a:t>Decide your main character</a:t>
            </a:r>
          </a:p>
          <a:p>
            <a:pPr lvl="1"/>
            <a:r>
              <a:rPr lang="en-AU" sz="2800" dirty="0" smtClean="0"/>
              <a:t>List some words and phrases</a:t>
            </a:r>
          </a:p>
          <a:p>
            <a:pPr lvl="1"/>
            <a:r>
              <a:rPr lang="en-AU" sz="2800" dirty="0" smtClean="0"/>
              <a:t>Makes notes on the ‘big ideas’</a:t>
            </a:r>
          </a:p>
          <a:p>
            <a:pPr lvl="1"/>
            <a:r>
              <a:rPr lang="en-AU" sz="2800" dirty="0" smtClean="0"/>
              <a:t>Make notes on the basic plot details, settings and events</a:t>
            </a:r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val="281154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1027242"/>
          </a:xfrm>
        </p:spPr>
        <p:txBody>
          <a:bodyPr>
            <a:normAutofit/>
          </a:bodyPr>
          <a:lstStyle/>
          <a:p>
            <a:r>
              <a:rPr lang="en-AU" dirty="0" smtClean="0"/>
              <a:t>Planning your response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1344931"/>
              </p:ext>
            </p:extLst>
          </p:nvPr>
        </p:nvGraphicFramePr>
        <p:xfrm>
          <a:off x="1463675" y="2119313"/>
          <a:ext cx="6196014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2061"/>
                <a:gridCol w="2376264"/>
                <a:gridCol w="3087689"/>
              </a:tblGrid>
              <a:tr h="370840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Idea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Plot details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P3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P4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P5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P6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445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277</TotalTime>
  <Words>231</Words>
  <Application>Microsoft Office PowerPoint</Application>
  <PresentationFormat>On-screen Show (4:3)</PresentationFormat>
  <Paragraphs>34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Pushpin</vt:lpstr>
      <vt:lpstr>Addressing a Context Prompt</vt:lpstr>
      <vt:lpstr>Imaginative</vt:lpstr>
      <vt:lpstr>Don’t make these errors!</vt:lpstr>
      <vt:lpstr>Preparing your response</vt:lpstr>
      <vt:lpstr>Planning your response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Addressing a Context Prompt</dc:title>
  <dc:creator>KARANIKOLOPOULOS, Joanna(KAR)</dc:creator>
  <cp:lastModifiedBy>KARANIKOLOPOULOS, Joanna(KAR)</cp:lastModifiedBy>
  <cp:revision>25</cp:revision>
  <dcterms:created xsi:type="dcterms:W3CDTF">2013-10-21T23:18:59Z</dcterms:created>
  <dcterms:modified xsi:type="dcterms:W3CDTF">2013-10-24T01:45:43Z</dcterms:modified>
</cp:coreProperties>
</file>